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7" r:id="rId4"/>
    <p:sldId id="269" r:id="rId5"/>
    <p:sldId id="268" r:id="rId6"/>
    <p:sldId id="267" r:id="rId7"/>
    <p:sldId id="266" r:id="rId8"/>
    <p:sldId id="265" r:id="rId9"/>
    <p:sldId id="264" r:id="rId10"/>
    <p:sldId id="263" r:id="rId11"/>
    <p:sldId id="262" r:id="rId12"/>
    <p:sldId id="261" r:id="rId13"/>
    <p:sldId id="260" r:id="rId14"/>
    <p:sldId id="259" r:id="rId15"/>
    <p:sldId id="271" r:id="rId16"/>
    <p:sldId id="270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C1769-4AC7-4DD5-BC59-1509C7F02201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8F1E2-CA39-4780-BC10-0EAD3DFF57F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259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8F1E2-CA39-4780-BC10-0EAD3DFF57F9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630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F8B11-1DA2-4881-EFDA-BC1D2865D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EF7E16-A100-E4CB-4A36-98791B9B8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768C63-D6CE-B8BB-30F0-45FDBD4C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376600-F7AA-9F92-42B3-EADFD59A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B93E79-341B-D8CF-1913-750E1181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1945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8963B-4112-87FC-C025-F3960FC4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3D66E9D-CF9F-3184-7B35-B19F6AAE0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8E0803-7168-50C3-18CC-06C14BA74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AF3FC6-C76A-8910-6BAB-E79334A3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DFE109-918F-FB72-9589-C1E105B7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661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1F7419B-47DB-BDFB-59F8-6580FE002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69AC99-1E2F-1A05-4B4F-2E94CE460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1FCD7E-66E4-5A3A-AD6C-1A56FCD8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014D3D-AAA1-1EC7-05EE-0AEEA9E1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5312FE-28B2-BCCB-A5D4-455585AB9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92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FCEE2-0550-8EB9-AC47-66E58493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0F28A0-8648-5686-15C4-A413D58E8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204D8D-3585-6B7D-288A-FEF9F424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80DCD8-96FB-72E6-8B2A-25BED0B0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71FCA8-7EE0-1491-655E-D12E7B42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707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E3574-DE36-61F2-0CEB-4491118BE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E06D56-525C-C4DE-6D43-FA787BD2C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D4DD33-ED8A-2DB9-49A9-E63B521E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F21F35-1079-E791-918B-CFB582D2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B5F8AB-EAF2-31C9-24FD-6015F39D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742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B27D1-2915-8E26-DB4B-D94DC00F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AE7B32-5DE4-4A61-4560-B94F66446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BB3A5C-907E-BCA2-7DD6-D68867F34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9162BD-D784-C31C-9CB4-EB9EC88A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B4E197-18FA-5E1C-F6ED-B757B65F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CBD5B9-EC73-157E-3D7C-B797C4C9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02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C0EA76-9B68-3142-8DBA-4F652FD7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053949-FEEA-98BA-4A5A-E78591885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6C3180C-5A2B-B131-E5F6-FFACCC3AF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B2BB93-6D48-1CE6-6E6C-B0218D703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2D47F8-58D8-3C66-0518-55014C084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D64F5E3-A9F5-6A8E-60A8-037652F9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2FE57D0-3461-5940-F185-FB7C0138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B4DB5B7-90BF-0E88-955F-8E4BA670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459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8CB57-5E55-C233-1D2E-B63D2911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D28B0B5-2AEA-8B1D-2C8E-DFDF5D840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A6FA8C-22E3-CA62-5EBF-26FA6EF87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66A25B-380C-C271-F5F6-B018492E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724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2B8C212-7BFB-2112-F7E6-BEF65322A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A9E58B0-57E0-F2E2-AE41-CB2D7E12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BEA863-36E9-826A-3F03-DD0FCB14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9774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32DC1-B33F-D99E-168F-7A4CA13C5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E5DCB6-E8B4-19BE-A559-35C2C545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2AAD49-96DF-A402-F234-8D15F2DCA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15A21F-4D36-92C5-DDDB-AC80D12D1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96BCF0-A433-38E8-6172-9AE37A11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A5B479-027D-4653-5C21-BD31CD3A8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163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465ED-6CA7-5C30-ED55-21C1CE33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98959E-8790-C4C2-D9C7-19AC80987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9F8A178-6499-F2C4-F0C5-A7881CE86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EC31F0-EA8D-D61B-E5CD-62D235DD3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1C198A-D696-6AA7-7705-09200768F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C9CEC8-F903-7CFB-7F5B-6140780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036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7CE549-B8DE-7CCE-1809-688C5628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F369FE-C47E-381D-6ED5-49DA88928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E2ECE1-E4E2-80FD-5B52-9D3EC2CE6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2E1292-C024-4DF7-A00F-9115A4B9A840}" type="datetimeFigureOut">
              <a:rPr lang="es-CL" smtClean="0"/>
              <a:t>19-09-2025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DA0D9C-00FF-B4DF-BBA9-89BAC0367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33F153-B7DE-7665-B11E-3077879DF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888E81-B34E-4F56-A527-A8BBEE36B29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998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24BBC8-B658-470E-F7D8-B318D070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FB702B-FCB9-CCB4-606C-C395DC015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D6AAF3-FA40-8C97-3797-059755AB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8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71BABD-30EE-1EC2-FB68-F11301EB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B3D72C-C8AF-824D-FE84-9710FBF8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9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4871AA-9E63-6954-9733-5447A4AB8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B60824-3459-3711-5144-38B4887C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475EC6-BFA9-E626-7D8B-86A874CFF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1FDF39-FD1E-7025-CCC0-A305F33A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3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596E1-DC37-D39A-E009-0A8CBD5D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2484B7-A3C4-F6F1-CA90-1220B4A4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73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6FEEB-E27E-9784-28D6-4CC17E12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011C44-4406-9A4D-359D-765523B0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89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E44563-F51F-8058-3299-55A0CFA4E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84F0D34F-260F-60D7-CEE9-F74068CF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33BE4-F935-5BD5-990E-1AAA1304B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8340040-6D04-E215-947B-F0B0748DEC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A9717DF-6CD2-3C32-468D-4206E11C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43741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0F500F-2CFE-0686-8988-1BAA203B1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4106"/>
            <a:ext cx="7397087" cy="24838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1CD8C7-3080-F478-36C0-9B37C7775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087" y="4374106"/>
            <a:ext cx="4794913" cy="248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C674F6-D005-EDA1-3952-8A4F9F7E2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6896666-46F8-63C7-8940-CF64E14E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BAF07-EBDE-0AA3-944F-3F877EF44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4E9C2F-AF24-3FEB-BCD4-9C57B32D8E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3" r="4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2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48563D-8F95-16A8-42CF-63BCF0D4F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32B9DC-3434-96C2-2474-BF146157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" r="641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77C8D-2FC7-F04F-6E21-518682275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AFB76E-D142-96E3-C595-DA49C3C009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9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86A074-7A4C-91DB-3BF2-BC9005F5F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13852F-D5E7-F6B2-B742-643B3017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04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8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152FB-C5E2-0A90-8114-E67CDF2E7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A78276-EF69-178A-2624-F0B3C7DD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4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0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</Words>
  <Application>Microsoft Office PowerPoint</Application>
  <PresentationFormat>Panorámica</PresentationFormat>
  <Paragraphs>1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Jeanette herminia Leonelli Riffo</dc:creator>
  <cp:lastModifiedBy>Jeanette herminia Leonelli Riffo</cp:lastModifiedBy>
  <cp:revision>16</cp:revision>
  <dcterms:created xsi:type="dcterms:W3CDTF">2025-09-19T20:48:47Z</dcterms:created>
  <dcterms:modified xsi:type="dcterms:W3CDTF">2025-09-19T20:58:40Z</dcterms:modified>
</cp:coreProperties>
</file>